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6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2982" y="66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">
  <p:cSld name="CUSTOM_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5">
  <p:cSld name="CUSTOM_2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0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11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3727525" y="71556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Random Forest Classifier predictive power versus a random guess.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Random Forest Classifier Confusion Matrix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6" name="Google Shape;416;p16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17" name="Google Shape;417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600" b="1">
                  <a:solidFill>
                    <a:schemeClr val="dk1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Salifort Motors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8" name="Google Shape;418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Employee Retention Predictive Model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1200"/>
                </a:spcBef>
                <a:spcAft>
                  <a:spcPts val="120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9" name="Google Shape;419;p16"/>
          <p:cNvSpPr txBox="1"/>
          <p:nvPr/>
        </p:nvSpPr>
        <p:spPr>
          <a:xfrm>
            <a:off x="177775" y="1333225"/>
            <a:ext cx="2681400" cy="14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●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There has been high employee turnover at Salifort Motors 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○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metric inclusive of firing and quitting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●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Salifort Motors requests a  model to predict employee turnover &amp; retention.</a:t>
            </a:r>
            <a:endParaRPr sz="15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0" name="Google Shape;420;p16"/>
          <p:cNvSpPr txBox="1"/>
          <p:nvPr/>
        </p:nvSpPr>
        <p:spPr>
          <a:xfrm>
            <a:off x="96325" y="5836575"/>
            <a:ext cx="2844300" cy="13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●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Employee turnover is expensive, the company invests a lot in recruitment, training and upskilling.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●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 successful predictive model for employee turnover &amp; retention could alleviate these issues and cut costs.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59250" y="3170100"/>
            <a:ext cx="3035400" cy="21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●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Drafted a proposal using the PACE workflow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●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Retrieved dataset, performed EDA, feature transformation, and modeling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●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Created two predictive models: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○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Logistic Regression model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○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Random Forest Classifier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●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Random Forest Classifier is the champion model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○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Precision Score: 99.0%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○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Recall Score: 93.4%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○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F1 Score: 96.2%</a:t>
            </a:r>
            <a:endParaRPr sz="10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○"/>
            </a:pPr>
            <a:r>
              <a:rPr lang="en" sz="10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Accuracy Score: 98.7%</a:t>
            </a:r>
            <a:endParaRPr sz="15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2" name="Google Shape;422;p16"/>
          <p:cNvSpPr txBox="1"/>
          <p:nvPr/>
        </p:nvSpPr>
        <p:spPr>
          <a:xfrm>
            <a:off x="281450" y="7846525"/>
            <a:ext cx="6808800" cy="19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 dirty="0">
                <a:solidFill>
                  <a:schemeClr val="dk1"/>
                </a:solidFill>
                <a:highlight>
                  <a:srgbClr val="FFFFFF"/>
                </a:highlight>
              </a:rPr>
              <a:t>Key metrics identified by the feature importance plot are:</a:t>
            </a: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</a:pPr>
            <a:r>
              <a:rPr lang="en" sz="1000" dirty="0">
                <a:solidFill>
                  <a:schemeClr val="dk1"/>
                </a:solidFill>
                <a:highlight>
                  <a:srgbClr val="FFFFFF"/>
                </a:highlight>
              </a:rPr>
              <a:t> Satisfaction Level, Tenure,  Last Evaluation,  Number of Projects, Average Monthly Hours</a:t>
            </a: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 dirty="0">
                <a:solidFill>
                  <a:schemeClr val="dk1"/>
                </a:solidFill>
                <a:highlight>
                  <a:srgbClr val="FFFFFF"/>
                </a:highlight>
              </a:rPr>
              <a:t>Random Forest Classifier model is the champion model:</a:t>
            </a: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</a:pPr>
            <a:r>
              <a:rPr lang="en" sz="1000" dirty="0">
                <a:solidFill>
                  <a:schemeClr val="dk1"/>
                </a:solidFill>
                <a:highlight>
                  <a:srgbClr val="FFFFFF"/>
                </a:highlight>
              </a:rPr>
              <a:t>Surpasses benchmark of 65% efficacy</a:t>
            </a: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</a:pPr>
            <a:r>
              <a:rPr lang="en" sz="1000" dirty="0">
                <a:solidFill>
                  <a:schemeClr val="dk1"/>
                </a:solidFill>
                <a:highlight>
                  <a:srgbClr val="FFFFFF"/>
                </a:highlight>
              </a:rPr>
              <a:t>Recommend that the model be deployed to further evaluate its efficacy</a:t>
            </a: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highlight>
                  <a:srgbClr val="FFFFFF"/>
                </a:highlight>
              </a:rPr>
              <a:t>Recommendations:</a:t>
            </a: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 dirty="0">
                <a:solidFill>
                  <a:schemeClr val="dk1"/>
                </a:solidFill>
                <a:highlight>
                  <a:srgbClr val="FFFFFF"/>
                </a:highlight>
              </a:rPr>
              <a:t>Further investigate  key metric relationships in relation to notable insights identified in EDA</a:t>
            </a: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highlight>
                  <a:srgbClr val="FFFFFF"/>
                </a:highlight>
              </a:rPr>
              <a:t>Notable insights:</a:t>
            </a: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 dirty="0">
                <a:solidFill>
                  <a:schemeClr val="dk1"/>
                </a:solidFill>
                <a:highlight>
                  <a:srgbClr val="FFFFFF"/>
                </a:highlight>
              </a:rPr>
              <a:t>Large average hourly disparity per department, disproportionate of office size </a:t>
            </a: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 dirty="0">
                <a:solidFill>
                  <a:schemeClr val="dk1"/>
                </a:solidFill>
                <a:highlight>
                  <a:srgbClr val="FFFFFF"/>
                </a:highlight>
              </a:rPr>
              <a:t>Only 5 departments had promotions in the last 5 years, with 51 to 68% of attrition per department being employees with low salaries</a:t>
            </a: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 dirty="0">
                <a:solidFill>
                  <a:schemeClr val="dk1"/>
                </a:solidFill>
                <a:highlight>
                  <a:srgbClr val="FFFFFF"/>
                </a:highlight>
              </a:rPr>
              <a:t>Salary should be explored as a continuous variable, so that a Linear Regression analysis can be explored.</a:t>
            </a: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423" name="Google Shape;42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2100" y="4583036"/>
            <a:ext cx="3272376" cy="2358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6688" y="1148023"/>
            <a:ext cx="3843200" cy="2904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263</Words>
  <Application>Microsoft Office PowerPoint</Application>
  <PresentationFormat>Custom</PresentationFormat>
  <Paragraphs>31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Calibri</vt:lpstr>
      <vt:lpstr>PT Sans Narrow</vt:lpstr>
      <vt:lpstr>Lato</vt:lpstr>
      <vt:lpstr>Roboto</vt:lpstr>
      <vt:lpstr>Arial</vt:lpstr>
      <vt:lpstr>Google Sans SemiBold</vt:lpstr>
      <vt:lpstr>Google Sans</vt:lpstr>
      <vt:lpstr>Work Sans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joseph robinson6</cp:lastModifiedBy>
  <cp:revision>1</cp:revision>
  <dcterms:modified xsi:type="dcterms:W3CDTF">2024-03-28T01:12:05Z</dcterms:modified>
</cp:coreProperties>
</file>